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QicWhiMDsKMZu6S39QvvrsFf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24" Type="http://customschemas.google.com/relationships/presentationmetadata" Target="meta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1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1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12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pr.org/2022/01/13/1072529477/more-than-1-million-fewer-students-are-in-college-the-lowest-enrollment-numbers-" TargetMode="External"/><Relationship Id="rId4" Type="http://schemas.openxmlformats.org/officeDocument/2006/relationships/hyperlink" Target="https://www.npr.org/2022/01/13/1072529477/more-than-1-million-fewer-students-are-in-college-the-lowest-enrollment-numbers-" TargetMode="External"/><Relationship Id="rId5" Type="http://schemas.openxmlformats.org/officeDocument/2006/relationships/hyperlink" Target="https://www.google.com/url?q=https://www.npr.org/2022/01/13/1072529477/more-than-1-million-fewer-students-are-in-college-the-lowest-enrollment-numbers-&amp;sa=D&amp;source=editors&amp;ust=1642781488378169&amp;usg=AOvVaw0bsDvBoZYrWYt69YBR8DU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Gap Year</a:t>
            </a:r>
            <a:endParaRPr b="1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sz="77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97725" y="262150"/>
            <a:ext cx="85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read before taking a Gap Year!!!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>
            <a:hlinkClick r:id="rId3"/>
          </p:cNvPr>
          <p:cNvSpPr txBox="1"/>
          <p:nvPr/>
        </p:nvSpPr>
        <p:spPr>
          <a:xfrm>
            <a:off x="524325" y="1645175"/>
            <a:ext cx="8253000" cy="15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>
            <a:hlinkClick r:id="rId4"/>
          </p:cNvPr>
          <p:cNvSpPr txBox="1"/>
          <p:nvPr/>
        </p:nvSpPr>
        <p:spPr>
          <a:xfrm>
            <a:off x="867800" y="2239200"/>
            <a:ext cx="717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NPR Article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Gap Year?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533325" y="1149375"/>
            <a:ext cx="8253000" cy="43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Taking a year off between high school graduation and your first year of college.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have a goal for your Gap Year ie. to save money, get a higher SAT score, figure out your career plans, etc.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take a Gap Year, remember since you have college hours, you will be applying as a Transfer student, instead of as a Freshman.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Gap Year?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33325" y="1149375"/>
            <a:ext cx="8253000" cy="3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going directly from high school to college apply as a Freshman.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applying as transfer students have fewer scholarship opportunities.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almost always better to go directly from high school to college.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533325" y="1149375"/>
            <a:ext cx="8253000" cy="30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you rather live in the mountains, by the beach, or in the city?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why?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